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8" r:id="rId4"/>
    <p:sldId id="260" r:id="rId5"/>
    <p:sldId id="262" r:id="rId6"/>
    <p:sldId id="269" r:id="rId7"/>
    <p:sldId id="268" r:id="rId8"/>
    <p:sldId id="265" r:id="rId9"/>
    <p:sldId id="271" r:id="rId10"/>
    <p:sldId id="270" r:id="rId11"/>
    <p:sldId id="272" r:id="rId12"/>
    <p:sldId id="275" r:id="rId13"/>
    <p:sldId id="263" r:id="rId14"/>
    <p:sldId id="26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647610" cy="34563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 </a:t>
            </a:r>
            <a:r>
              <a:rPr lang="ru-RU" sz="6000" dirty="0" smtClean="0">
                <a:solidFill>
                  <a:schemeClr val="tx1"/>
                </a:solidFill>
              </a:rPr>
              <a:t>«</a:t>
            </a:r>
            <a:r>
              <a:rPr lang="ru-RU" sz="6000" dirty="0">
                <a:solidFill>
                  <a:schemeClr val="tx1"/>
                </a:solidFill>
              </a:rPr>
              <a:t>Быть здоровыми хотим!»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8964488" cy="386104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Воспитатель: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Демирова</a:t>
            </a:r>
            <a:r>
              <a:rPr lang="ru-RU" dirty="0" smtClean="0">
                <a:solidFill>
                  <a:schemeClr val="tx1"/>
                </a:solidFill>
              </a:rPr>
              <a:t> С.Ш.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 спортивные игры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подбираются в соответствии с возрастом ребёнка, местом и временем её проведения. В детском саду используем лишь элементы спортивных игр.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023" y="2492896"/>
            <a:ext cx="4578350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176464" cy="31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7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C00000"/>
                </a:solidFill>
                <a:latin typeface="Open Sans"/>
              </a:rPr>
              <a:t>Гимнастика пальчиковая </a:t>
            </a:r>
            <a:r>
              <a:rPr lang="ru-RU" sz="2700" dirty="0">
                <a:solidFill>
                  <a:srgbClr val="000000"/>
                </a:solidFill>
                <a:latin typeface="Open Sans"/>
              </a:rPr>
              <a:t>рекомендуется всем детям, особенно с речевыми проблемами</a:t>
            </a:r>
            <a:r>
              <a:rPr lang="ru-RU" sz="2700" dirty="0" smtClean="0">
                <a:solidFill>
                  <a:srgbClr val="000000"/>
                </a:solidFill>
                <a:latin typeface="Open Sans"/>
              </a:rPr>
              <a:t>.</a:t>
            </a:r>
            <a:br>
              <a:rPr lang="ru-RU" sz="2700" dirty="0" smtClean="0">
                <a:solidFill>
                  <a:srgbClr val="000000"/>
                </a:solidFill>
                <a:latin typeface="Open Sans"/>
              </a:rPr>
            </a:br>
            <a:r>
              <a:rPr lang="ru-RU" sz="27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700" dirty="0">
                <a:solidFill>
                  <a:srgbClr val="000000"/>
                </a:solidFill>
                <a:latin typeface="Open Sans"/>
              </a:rPr>
              <a:t>Проводиться </a:t>
            </a:r>
            <a:r>
              <a:rPr lang="ru-RU" sz="2700" dirty="0" smtClean="0">
                <a:solidFill>
                  <a:srgbClr val="000000"/>
                </a:solidFill>
                <a:latin typeface="Open Sans"/>
              </a:rPr>
              <a:t>в любой </a:t>
            </a:r>
            <a:r>
              <a:rPr lang="ru-RU" sz="2700" dirty="0">
                <a:solidFill>
                  <a:srgbClr val="000000"/>
                </a:solidFill>
                <a:latin typeface="Open Sans"/>
              </a:rPr>
              <a:t>удобный отрезок времени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3380">
            <a:off x="322054" y="1940654"/>
            <a:ext cx="3141623" cy="32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0851">
            <a:off x="4004405" y="1884012"/>
            <a:ext cx="2785740" cy="278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1008">
            <a:off x="6016053" y="4163233"/>
            <a:ext cx="2771800" cy="207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0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94528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Open Sans"/>
              </a:rPr>
              <a:t>Сказкотерапия</a:t>
            </a:r>
            <a:r>
              <a:rPr lang="ru-RU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Open Sans"/>
              </a:rPr>
            </a:b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используется 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для </a:t>
            </a:r>
            <a:r>
              <a:rPr lang="ru-RU" sz="2400" dirty="0" err="1">
                <a:solidFill>
                  <a:srgbClr val="000000"/>
                </a:solidFill>
                <a:latin typeface="Open Sans"/>
              </a:rPr>
              <a:t>психо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-терапевтической и развивающей работы. Сказку может рассказывать взрослый, либо это может быть групповое рассказывание.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8460">
            <a:off x="569251" y="2359045"/>
            <a:ext cx="3337795" cy="203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472" y="2420888"/>
            <a:ext cx="2985777" cy="42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069168"/>
            <a:ext cx="2665196" cy="25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План реализации проекта.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676655" y="2132856"/>
            <a:ext cx="3822192" cy="39936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 22.01 по 27.01- утренняя </a:t>
            </a:r>
            <a:r>
              <a:rPr lang="ru-RU" b="1" dirty="0" smtClean="0">
                <a:solidFill>
                  <a:schemeClr val="tx1"/>
                </a:solidFill>
              </a:rPr>
              <a:t>гимнастика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«Весёлые погремушки» 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 гимнастика после сна «Заинька – зайчишка </a:t>
            </a:r>
            <a:r>
              <a:rPr lang="ru-RU" b="1" dirty="0" smtClean="0">
                <a:solidFill>
                  <a:schemeClr val="tx1"/>
                </a:solidFill>
              </a:rPr>
              <a:t>»(</a:t>
            </a:r>
            <a:r>
              <a:rPr lang="ru-RU" b="1" dirty="0">
                <a:solidFill>
                  <a:schemeClr val="tx1"/>
                </a:solidFill>
              </a:rPr>
              <a:t>с элементами дыхательной </a:t>
            </a:r>
            <a:r>
              <a:rPr lang="ru-RU" b="1" dirty="0" smtClean="0">
                <a:solidFill>
                  <a:schemeClr val="tx1"/>
                </a:solidFill>
              </a:rPr>
              <a:t>        гимнастики</a:t>
            </a:r>
            <a:r>
              <a:rPr lang="ru-RU" b="1" dirty="0">
                <a:solidFill>
                  <a:schemeClr val="tx1"/>
                </a:solidFill>
              </a:rPr>
              <a:t>).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 хождение </a:t>
            </a:r>
            <a:r>
              <a:rPr lang="ru-RU" b="1" dirty="0">
                <a:solidFill>
                  <a:schemeClr val="tx1"/>
                </a:solidFill>
              </a:rPr>
              <a:t>босиком по дорожке здоровья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</a:rPr>
              <a:t>    - употребление чеснока в зимний период(чесночные амулеты). </a:t>
            </a:r>
          </a:p>
        </p:txBody>
      </p:sp>
      <p:pic>
        <p:nvPicPr>
          <p:cNvPr id="14" name="Содержимое 13" descr="QURJeVARDbQ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5259">
            <a:off x="5479247" y="2109653"/>
            <a:ext cx="2587124" cy="4164148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50400"/>
              </p:ext>
            </p:extLst>
          </p:nvPr>
        </p:nvGraphicFramePr>
        <p:xfrm>
          <a:off x="323528" y="332656"/>
          <a:ext cx="8496944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866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Образ конечного результата.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Критерии оценки.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804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Создана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здоровьесберегающая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и развивающая среда, обеспечивающая комфортное пребывание ребенка в детском саду.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массажеры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- дорожки здоровья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картотека дидактических игр.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- наблюдения за детьми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Спасибо за внимание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1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012954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« 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В</a:t>
            </a:r>
            <a:r>
              <a:rPr lang="ru-RU" sz="3200" b="1" dirty="0">
                <a:solidFill>
                  <a:prstClr val="black"/>
                </a:solidFill>
              </a:rPr>
              <a:t>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33782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chemeClr val="tx1"/>
                </a:solidFill>
              </a:rPr>
              <a:t>Цель :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укрепить </a:t>
            </a:r>
            <a:r>
              <a:rPr lang="ru-RU" sz="3200" dirty="0">
                <a:solidFill>
                  <a:schemeClr val="tx1"/>
                </a:solidFill>
              </a:rPr>
              <a:t>детский иммунитет и общее состояние здоровья детей. </a:t>
            </a:r>
          </a:p>
        </p:txBody>
      </p:sp>
      <p:pic>
        <p:nvPicPr>
          <p:cNvPr id="11" name="Содержимое 10" descr="dLG0xZKntmY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2941">
            <a:off x="4565605" y="3146566"/>
            <a:ext cx="4038600" cy="3028950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254748" cy="353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91264" cy="39158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 </a:t>
            </a:r>
            <a:r>
              <a:rPr lang="ru-RU" sz="2800" b="1" dirty="0" smtClean="0">
                <a:solidFill>
                  <a:schemeClr val="tx1"/>
                </a:solidFill>
              </a:rPr>
              <a:t>Задачи :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>
                <a:solidFill>
                  <a:schemeClr val="tx1"/>
                </a:solidFill>
              </a:rPr>
              <a:t>Укреплять и охранять здоровье детей;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-Правильное физическое развитие детского организма, повышение его сопротивляемости инфекциям;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-Формировать представления детей о здоровье, особенностях его сохранения и укрепления.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-Повышать интерес детей к здоровому образу жизни через разнообразные формы и методы физкультурно-оздоровительной работы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  <a:p>
            <a:endParaRPr lang="ru-RU" b="1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8112"/>
            <a:ext cx="8784976" cy="58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chemeClr val="tx1"/>
                </a:solidFill>
                <a:latin typeface="Times New Roman" pitchFamily="18" charset="0"/>
                <a:cs typeface="Arial"/>
              </a:rPr>
              <a:t>Методы работы с родителями: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67171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просьбы о помощи в оформлении и обогащении </a:t>
            </a: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     спортивного центра в группе;</a:t>
            </a:r>
            <a:endParaRPr lang="ru-RU" sz="2400" b="1" kern="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 задания</a:t>
            </a: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 папки-передвижки;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онсультации.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Выставка «Живые витамины»</a:t>
            </a:r>
            <a:endParaRPr lang="ru-RU" sz="2400" b="1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49191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32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088128"/>
            <a:ext cx="3491916" cy="16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Формы организации </a:t>
            </a:r>
            <a:r>
              <a:rPr lang="ru-RU" sz="3200" b="1" dirty="0" err="1">
                <a:solidFill>
                  <a:prstClr val="black"/>
                </a:solidFill>
                <a:ea typeface="+mn-ea"/>
                <a:cs typeface="+mn-cs"/>
              </a:rPr>
              <a:t>здоровьесберегающей</a:t>
            </a: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>работы с детьми: </a:t>
            </a: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547174"/>
            <a:ext cx="774858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8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Open Sans"/>
              </a:rPr>
              <a:t>Гимнастика бодрящая, закаливание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 форма проведения различна: упражнения на кроватках, обширное умывание, ходьба по дорожкам «здоровья», лёгкий бег из группы в спортзал с разницей температуры в помещениях и другие.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51837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571744"/>
            <a:ext cx="425542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528" y="2525397"/>
            <a:ext cx="4462463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9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Сюжетно-ролевая игра 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«Больница»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76091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822700" cy="31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2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215</TotalTime>
  <Words>223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 «Быть здоровыми хотим!»  </vt:lpstr>
      <vt:lpstr>Презентация PowerPoint</vt:lpstr>
      <vt:lpstr>    Цель :  укрепить детский иммунитет и общее состояние здоровья детей. </vt:lpstr>
      <vt:lpstr>     Задачи : -Укреплять и охранять здоровье детей; -Правильное физическое развитие детского организма, повышение его сопротивляемости инфекциям; -Формировать представления детей о здоровье, особенностях его сохранения и укрепления. -Повышать интерес детей к здоровому образу жизни через разнообразные формы и методы физкультурно-оздоровительной работы.</vt:lpstr>
      <vt:lpstr> </vt:lpstr>
      <vt:lpstr>Методы работы с родителями:</vt:lpstr>
      <vt:lpstr>Формы организации здоровьесберегающей работы с детьми:  </vt:lpstr>
      <vt:lpstr>Гимнастика бодрящая, закаливание форма проведения различна: упражнения на кроватках, обширное умывание, ходьба по дорожкам «здоровья», лёгкий бег из группы в спортзал с разницей температуры в помещениях и другие.</vt:lpstr>
      <vt:lpstr>Сюжетно-ролевая игра : «Больница»</vt:lpstr>
      <vt:lpstr>Подвижные и спортивные игры подбираются в соответствии с возрастом ребёнка, местом и временем её проведения. В детском саду используем лишь элементы спортивных игр.</vt:lpstr>
      <vt:lpstr>Гимнастика пальчиковая рекомендуется всем детям, особенно с речевыми проблемами.  Проводиться в любой удобный отрезок времени.</vt:lpstr>
      <vt:lpstr>Сказкотерапия  используется для психо-терапевтической и развивающей работы. Сказку может рассказывать взрослый, либо это может быть групповое рассказывание.</vt:lpstr>
      <vt:lpstr>План реализации проекта.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«Закаливание как форма укрепления здоровья» в первой младшей группе</dc:title>
  <dc:creator>Компьюниум</dc:creator>
  <cp:lastModifiedBy>USER</cp:lastModifiedBy>
  <cp:revision>29</cp:revision>
  <dcterms:created xsi:type="dcterms:W3CDTF">2018-02-02T10:01:36Z</dcterms:created>
  <dcterms:modified xsi:type="dcterms:W3CDTF">2020-09-03T10:17:13Z</dcterms:modified>
</cp:coreProperties>
</file>