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40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4" y="0"/>
            <a:ext cx="915823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355976" y="37170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11" y="1324438"/>
            <a:ext cx="7840077" cy="401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23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995936" y="34290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268760"/>
            <a:ext cx="748883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2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" y="0"/>
            <a:ext cx="91456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716016" y="39330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243" y="836713"/>
            <a:ext cx="5935077" cy="533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572000" y="328498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59684"/>
            <a:ext cx="7920880" cy="393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635896" y="34290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305190"/>
            <a:ext cx="7632848" cy="4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572000" y="328498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81381"/>
            <a:ext cx="7632848" cy="40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30" y="-1991"/>
            <a:ext cx="91694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779912" y="27089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26397"/>
            <a:ext cx="7920880" cy="440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" y="764704"/>
            <a:ext cx="9136818" cy="391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067944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76756"/>
            <a:ext cx="7927776" cy="39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47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604448" cy="254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499992" y="333430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045537"/>
            <a:ext cx="7658864" cy="254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70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923928" y="256490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704856" cy="386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88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2020-01-04T15:45:34Z</dcterms:created>
  <dcterms:modified xsi:type="dcterms:W3CDTF">2021-02-03T18:01:32Z</dcterms:modified>
</cp:coreProperties>
</file>