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10" r:id="rId3"/>
    <p:sldId id="317" r:id="rId4"/>
    <p:sldId id="311" r:id="rId5"/>
    <p:sldId id="318" r:id="rId6"/>
    <p:sldId id="295" r:id="rId7"/>
    <p:sldId id="319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12" r:id="rId21"/>
    <p:sldId id="308" r:id="rId22"/>
    <p:sldId id="309" r:id="rId23"/>
    <p:sldId id="314" r:id="rId24"/>
    <p:sldId id="313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15" r:id="rId34"/>
    <p:sldId id="316" r:id="rId35"/>
    <p:sldId id="331" r:id="rId36"/>
    <p:sldId id="332" r:id="rId37"/>
    <p:sldId id="333" r:id="rId38"/>
    <p:sldId id="328" r:id="rId39"/>
    <p:sldId id="329" r:id="rId40"/>
    <p:sldId id="330" r:id="rId41"/>
    <p:sldId id="334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88840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Краткосрочный проект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тему: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По дорогам сказок»</a:t>
            </a:r>
            <a:endParaRPr lang="en-US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пятого года жизни</a:t>
            </a:r>
          </a:p>
        </p:txBody>
      </p:sp>
      <p:sp>
        <p:nvSpPr>
          <p:cNvPr id="3" name="Подзаголовок 8"/>
          <p:cNvSpPr txBox="1">
            <a:spLocks/>
          </p:cNvSpPr>
          <p:nvPr/>
        </p:nvSpPr>
        <p:spPr>
          <a:xfrm>
            <a:off x="6084168" y="5301208"/>
            <a:ext cx="2702072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Выполнила:</a:t>
            </a: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Старостина А.В.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20891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города Нижневартовска детский сад   №61«Соловушка»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ртинки по запросу Е.И. Тихеевой природа в до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Картинки по запросу Е.И. Тихеевой природа в до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Картинки по запросу Е.И. Тихеевой природа в до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16632"/>
            <a:ext cx="142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052736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Для родителей: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в семье благоприятных условий для развития ребенка, с учетом опыта детей приобретенного в детском саду;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совместного творчества родителей и детей;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284984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Для педагогов: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творческого потенциала ребенка;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Показать родителям знания и умения детей, приобретенные в ходе реализации проект</a:t>
            </a:r>
          </a:p>
        </p:txBody>
      </p:sp>
    </p:spTree>
    <p:extLst>
      <p:ext uri="{BB962C8B-B14F-4D97-AF65-F5344CB8AC3E}">
        <p14:creationId xmlns:p14="http://schemas.microsoft.com/office/powerpoint/2010/main" val="89044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Картинки по запросу подвижная игра в до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980728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Ожидаемые результаты: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 концу года детей будут иметь представление о богатстве русской народной культуры, национальных особенностях характера и быта русского человека.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Повышение заинтересованности и активности родителей в сотрудничестве с воспитателем.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Формы работы: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-беседы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-показ сказок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-продуктивная деятельность детей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-выставки творческих работ детей.</a:t>
            </a:r>
          </a:p>
        </p:txBody>
      </p:sp>
    </p:spTree>
    <p:extLst>
      <p:ext uri="{BB962C8B-B14F-4D97-AF65-F5344CB8AC3E}">
        <p14:creationId xmlns:p14="http://schemas.microsoft.com/office/powerpoint/2010/main" val="237568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Картинки по запросу подвижная игра в до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Картинки по запросу до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доу при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88640"/>
            <a:ext cx="4203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Подготовительный этап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980728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Актуализировать имеющийся методический потенциал педагога, конкретизировать параметры развивающей среды необходимой для обогащения познавательного опыта 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Анкетирование родителей «Русская народная сказка в жизни вашего ребенка»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Консультации для родителей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«Сказка в жизни ребенка»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«Читайте детям сказки»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«Сказка ложь, да в ней намек, добрым молодцам урок»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Чтение русских народных сказок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Изучение методической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40056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116632"/>
            <a:ext cx="5763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Обогащение развивающей среды: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764704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В книжный уголок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внесение русских народных сказок, иллюстрированных разными художниками; иллюстраций, открыток с изображением героев сказок по мере изучения;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В речевую зону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внесение дидактических и настольно-печатных игр по теме; изготовление и постепенное внесение театров ( плоскостной, настольный, на палочках, перчаточный, пальчиковый, магнитный);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В игровую зону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маски, элементы костюмов героев сказок;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в ИЗО уголок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раскраски с изображением сюжетов и героев русских народных сказок, материалы для творческих работ, репродукции картин по русским народным сказкам;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экспонатов для организации мини - музея «В гостях у сказки»;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Подбор и изготовление атрибутов к играм-драматизациям.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76470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Изготовление альбома для рассматривания: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«Русские народные сказки» (в рисунках детей и родителей)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«Предметы быта русской избы»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«Узнай сказку» (иллюстрации к сказкам)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Создание картотеки игр: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Русские народные игры - «Водяной», «Бабушка Маланья», «Волк и семеро козлят», «У медведя во бору», «Гуси- лебеди»,«Кот и мышь»,«Курочка -хохлатка», «Золотые ворота».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«Расскажи сказку по серии картинок», «Составь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сказку», «Назови сказку». «Что сначала, что потом», «Из какой мы сказки?», «Из какой сказки волшебная вещь?», «Подбери иллюстрацию к сказке», «Сложи картинку и узнай сказку», «Сложи сказку», «Что лишнее?», «Узнай по описанию», «Путаница», «Ты мне – я тебе», «Сказки о животных», «Колобок спешит домой», «Разыграй свою сказку».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90872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Загадки о сказках.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Пословицы, поговорки, прибаутки,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 русском народном быте и гостеприимстве.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Пальчиковые игры по мотивам народных сказок.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Физминутки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русским народным сказкам.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Подбор русских народных сказок для среднего дошкольного возраста для мини-библиотеки.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Составление для родителей рекомендательного списка художественных произведений для совместного чтения, просмотра, обсуждения.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75856" y="116632"/>
            <a:ext cx="2804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этап: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268760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и закреплять знания детей о культурном богатстве русского народа.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на основе содержания русских народных сказок уважение к традициям народной культуры.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116632"/>
            <a:ext cx="6038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игровой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20688"/>
            <a:ext cx="8964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Слушание музыкальных произведений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Беседы: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«Что бы ты сделал, если бы у тебя была волшебная палочка?»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«На кого из сказочных героев я похож»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 гости к книге»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«Кто рисует картинки к сказкам»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-Рисование по русской народной сказки «Три медведя»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-Лепка по мотивам русской народной сказки «Колобок»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-Аппликация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избушка»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Познавательное развитие: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-«Русские народные сказки из волшебного сундучка».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-Путешествие в сказку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избушка»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-Творческое рассказывание по сказке «Теремок»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«Лучшие друзья»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«Путешествие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королество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сказок»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«На поляне сказок»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«Путешествие по сказкам»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188640"/>
            <a:ext cx="3507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Завершающий этап: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05273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проанализировать и обобщить результаты, полученные в процессе проектно-исследовательской деятельности.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Оформление выставки рисунков «Русские народные сказки»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Оформление мини-музея «В гостях у сказки!» (творческие работы детей и родителей по сюжетам сказок)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Выставка книжек-малышек «Сказка на новый лад»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Проведение викторины «Путешествие по сказкам»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Показ сказки «Теремок»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Итоговое мероприятие «По страницам сказок»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видеотеки презентаций, фото слайдов, фотоальбомов по проекту «В гостях у сказки!»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88640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художественных произведений для совместного чтения, просмотра, обсуждения по теме «В гостях у сказки»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28800"/>
            <a:ext cx="5040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«Петушок – золотой гребешок»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«Гуси-лебеди»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«Сестрица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Алёнушка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братец Иванушка»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«По щучьему велению»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Морозко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«Снегурочка»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«Три поросенка»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избушка»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«Курочка Ряба»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3356992"/>
            <a:ext cx="3528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«Царевна лягушка»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Снегурушка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лиса»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«Маша и медведь»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«Кот, Петух и Лиса»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«Теремок»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«Лиса и заяц»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«Лиса и козел»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«Лиса и журавль»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980728"/>
            <a:ext cx="85689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«По дорогам сказок» ориентирован на детей дошкольного возраста 4-5 лет и их родителей. Включает мероприятия направленные на формирование духовно–нравственных качеств через развитие интереса и внимания к русско-народным сказкам. Проект учитывает основные принципы ФГОС ДО, которые направлены на поддержку разнообразия детства через организацию различных мероприятий, сотрудничество с семьями воспитанников.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116632"/>
            <a:ext cx="2367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836712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0080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Рассматривание альбомов</a:t>
            </a:r>
          </a:p>
          <a:p>
            <a:pPr marL="457200" indent="-4572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«Русские народные сказки» (в рисунках детей и родителей)</a:t>
            </a:r>
          </a:p>
          <a:p>
            <a:pPr marL="457200" indent="-4572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«Предметы быта русской избы»</a:t>
            </a:r>
          </a:p>
          <a:p>
            <a:pPr marL="457200" indent="-4572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«Узнай сказку» (иллюстрации к сказкам)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Вызвать интерес к русским народным сказкам и предметам русской избы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Расширять и углублять о предметах домашней утвари, героях сказок.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836712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1484784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ООД: «Русские народные сказки из волшебного сундучка».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Помочь детям понять, что такое устное народное творчество.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Познакомить с понятиями волшебные сказки, бытовые сказки, сказки о животных.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Систематизировать знания о русских народных сказках.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развитие памяти, логического мышления.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Активизировать словарный запас детей (бытовые , волшебные сказки, сказки о животных, устное народное творчество).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Пробудить чувство любви к устному народному творчеству, чувство сострадания к окружающим.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836712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84784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 : Путешествие в сказку «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избушка».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развитие умение рассказывать сказку по алгоритму, учить детей отвечать полными предложениями, активизировать словарь,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развитию связной речи 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развитию умения рассуждать.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развитию воображения, мышления, логики.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Пробудить чувство любви к русским народным сказкам, доброжелательное отношение к героям сказки.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Вызвать интерес к художественной литературе.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ООД: Пересказ сказки «Пузырь, соломинка и лапоть». </a:t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детей пересказывать короткую сказку, выразительно передавать диалог персонажей.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 «В гостях у сказки».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развитие умения подбирать заместители предметов и на их основе узнавать ситуации сказки и разворачивать сюжет.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формированию у воспитанников умения внимательно слушать рассказ взрослого, соблюдать правила коллективной игры, вырабатывать учебные навыки (умение отвечать на вопросы взрослого, слушать ответы других детей, не перебивать говорящего).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Вызвать желание помочь близкому.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82341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 «На поляне сказок».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развитие умения придумывать необычные концовки к известным сказкам, закреплять знания жанровых особенностей сказки.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Активизировать в речи детей употребление сложных предложений.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развитию творческих мыслительных способностей 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развитию воображения, фантазии.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Пробудить чувства любви к сказкам, к чтению.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305342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 Творческое рассказывание по сказке «Теремок».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Обеспечить развитие умение составлять рассказ по сюжету знакомой сказки с самостоятельно придуманными героями.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развитию ассоциативного мышления и творческого воображения через использование заместителей;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Развитию речи: учить детей подбирать признаки заданному предмету, расширять словарный запас за счет прилагательных и глаголов.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Вызвать интерес к самостоятельному придумыванию историй (фантазированию).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68760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 «Путешествие по сказкам».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развитию и совершенствованию коммуникативных навыков через театрализованную деятельность;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Обогащать и активизировать словарь по теме «Семья».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развитие внимания, памяти, мышления.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формированию представления о понятии «Семья»: что такое семья, виды семей (по количеству членов семьи), отношение членов семьи друг к другу.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Обеспечить развитие умения анализировать поступки, находить причины неправильных поступков.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Пробудить чувства ответственности за близких людей, стремление уважать своих родителей и заботиться о них.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Вызвать желание помогать взрослым.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1277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 «Лучшие друзья»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Способствовать формированию у детей дружеских отношений друг другу, к сказочным персонажам.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Помочь получить эстетическое наслаждение от сказки.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7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Беседа «Кто рисует картинки к сказкам»</a:t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 Познакомить детей с художниками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Беседа «На кого из сказочных героев я похож»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воспитывать умение отожествлять себя с полюбившимся героем.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Беседа «В гости к книге»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 воспитывать любовь к книге, развивать литературную речь. Воспитывать бережное отношение к книге.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1277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Литературная викторина «В стране сказок»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Закрепить знания детей о русских народных сказках.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Формировать умение узнавать сказки, их героев.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Развить интерес к русскому народному творчеству.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Воспитывать любовь к книге, бережное отношение к ней.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у детей любовь к русским народным сказкам, как к произведению искусства.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97839"/>
            <a:ext cx="6462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темы.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 учит добро понимать,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поступках людей рассуждать,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Коль плохой, то его осудить,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 а слабый – его защитить!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учатся думать, мечтать,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вопросы ответ получать.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раз что-нибудь узнают,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Родину свою познают!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А. Лесных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4868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Рассказывание сказок, используя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Рассказывание детьми сказок, составленных дома с родителями: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«Сказка на новый лад».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Дидактические игры: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«Расскажи сказку по серии картинок»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«Составь сказку»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«Назови сказку»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«Что сначала, что потом»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«Из какой сказки пришёл герой (героиня)?»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«Из какой сказки волшебная вещь?»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«Подбери иллюстрацию к сказке»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«Сложи картинку и узнай сказку»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«Сложи сказку», «Что лишнее?»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«Узнай по описанию»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«Путаница».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496855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литературы: </a:t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«Петушок – золотой гребешок» (сравнение с сюжетом сказки «Кот, Петух и Лиса») «Гуси-лебеди»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«Сестрица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Алёнушка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братец Иванушка»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«По щучьему велению»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Морозко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«Снегурочка»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«Рукавичка»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«Волк и семеро козлят»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«Три медведя»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«Пузырь, соломинка и лапоть»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«Три поросенка»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избушка»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1916832"/>
            <a:ext cx="33843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«Царевна лягушка»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«Зимовье зверей»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Снегурушка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лиса»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«Маша и медведь»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«Как коза избушку строила»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«Кот, Петух и Лиса»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«Теремок»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«Лиса и заяц»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«Лиса и гуси»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«Лиса и козел»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«Лиса и журавль»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Жихарка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«Смоляной бычок»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16632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Познавательно-речевое развитие.</a:t>
            </a:r>
            <a:b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412776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Отгадывание загадок на тему «Сказки».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Чтение пословиц, поговорок о русском быте, гостеприимстве.</a:t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Настольно-печатные игры: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«Любимые сказки» («Играем и учимся»)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«Домино»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«Золотая рыбка»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«Русские народные сказки» (с фишками)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«Ассоциации- развивающее лото»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 В гостях у сказки»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Пальчиковые игры по мотивам народных сказок.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88640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836712"/>
            <a:ext cx="6652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Социально-коммуникативное развитие: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556792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Игра-драматизация по русской народной сказке «Теремок».</a:t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Обыгрывание сюжетов из сказок: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«Волк и Лиса», «Петушок – Золотой Гребешок», «Лисичка со скалочкой».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Беседа: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«Что бы ты сделал, если бы у тебя была волшебная палочка?».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Занятие - развлечение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«Раз, два, пять и восемь, всех мы в сказку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переносим!»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88640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836712"/>
            <a:ext cx="6766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Художественно-эстетическое развитие: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582341"/>
            <a:ext cx="89289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Рассматривание иллюстраций к русским народным сказкам художников-иллюстраторов Е. Рачёва, В. Конашевича.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Рассматривание репродукций картин В.Васнецова «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Алёнушка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», «Иван-царевич на Сером волке»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Показ воспитателем театров по сказкам: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избушка» (Бибабо)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«Петушок и бобовое зёрнышко»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«Девочка-Снегурочка» (плоскостной)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«Кот, Петух и Лиса» (на конусах)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Просмотр мультфильмов по любимым русским народным сказкам.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88640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836712"/>
            <a:ext cx="6766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Художественно-эстетическое развитие: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582341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Музыка: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Подбор музыкального материала для обыгрывания сюжетов сказок, русских народных песен, хороводов, музыкальных народных игр.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Конструирование: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«Построй замок для Елены Прекрасной» (строитель)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«Зайчик» (оригами).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ООД «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избушка»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создавать на одной аппликативной основе разные образы сказочных избушек – лубяную для зайчика и ледяную для лисы.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88640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836712"/>
            <a:ext cx="6766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Художественно-эстетическое развитие: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12776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Рисование по русской народной сказки «Три медведя»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детей рисовать животных методом тычка.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умение самостоятельно выбирать цветовую гамму для изображения.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воображение интерес к изобразительному искусству.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Лепка по мотивам русской народной сказки «Колобок»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Продолжать учить лепить предметы, состоящие из нескольких частей.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Закреплять знакомые приёмы лепки: скатывание, раскатывание, соединение частей приёмом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примазывания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фантазию, творческое воображение, мелкую моторику.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составлять композицию по литературному произведению.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интерес и желание отображать в лепке эпизоды литературных произведений.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88640"/>
            <a:ext cx="373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908720"/>
            <a:ext cx="3625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развитие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77281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Подвижные игры: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«Водяной»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«Бабушка Маланья»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«Волк и семеро козлят»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«У медведя во бору»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«Гуси - лебеди»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«Кот и мышь»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«Курочка - хохлатка»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«Золотые ворота».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Физминутки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Сказки», «Колобок», «Теремок», «Репка».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6632"/>
            <a:ext cx="6951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РОДИТЕЛЯМИ: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843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Консультации: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«Сказка в жизни ребенка»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«Читайте детям сказки»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«Сказка ложь, да в ней намек, добрым молодцам урок»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«Русская народная сказка в жизни вашего ребенка».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Изготовление родителями театров разных видов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(вязаные головки для пальчикового театра, герои сказок на конусах, рисование героев сказок для плоскостного театра и театра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фланелеграфе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Оформление выставки: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«Русские народные сказки» (рисунки).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«Моя любимая сказка» (творческие работы по сюжетам сказок)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27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СОВМЕСТНАЯ РАБОТА РОДИТЕЛЕЙ И ДЕТЕЙ: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Чтение русских народных сказок, предложенных воспитателем, дома.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Составление сказок на новый лад, оформление книжек-малышек.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Сбор экспонатов для организации мини - музея «В гостях у сказки».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411760" y="116632"/>
            <a:ext cx="4357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Пояснительная записка.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908720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 веков назад, когда ещё не было письменности, возникло устное народное творчество, выполняющее ту же роль, какую в дальнейшем выполняла литература. Для детей народ создал замечательные сказки, песенки, загадки, поговорки. Произведения народного творчества не утратили своего воздействия на ребенка и в наши дни. В устных произведениях нашли отражение глубокие нравственные идеи, мечты и убеждения народа.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Высоко ценил народную сказку великий русский педагог К.Д.Ушинский: «Это первые и блестящие попытки русской народной педагогики, и я не думаю, чтобы кто — ни будь был в состоянии состязаться в этом случае с педагогическим гением народа».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Сказка входит в жизнь ребенка с самого раннего возраста, сопровождает на протяжении всего дошкольного детства и остается с ним на всю жизнь.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116632"/>
            <a:ext cx="2216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64704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Антипина Е.А. «Театрализованная деятельность в детском саду: игры, упражнения, сценарии» М.: ТЦ Сфера, 2003.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Битютская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Н.П. - автор-составитель. «Система педагогического проектирования: опыт работы, проекты». Издательство «Учитель». Волгоград, 2012.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Джежелей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О.В. «Колобок. Литературные игры и забавы» М.: «Просвещение», 1994.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Доронова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Т.Н. «Играем в театр: театрализованная деятельность детей 4-6 лет: Метод. пособие для воспитателей дошкольного образовательного учреждения.»-2-е изд.-М.: Просвещение, 2005.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Малова В.В. «Конспекты занятий по духовно-нравственному воспитанию дошкольников на материале русской народной культуре» - М. «ВАЛДОС», 2013.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Рыжова Н., Логинова Л.,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Данюкова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«Мини - музей в детском саду» - М.: «ЛИНКА-ПРЕСС», 2008.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Кудрявцева Н.Ю. «Готовимся к празднику. Методика изготовления костюмов, кукол, декораций для детского спектакля» - М.: Школьная Пресса, 2011.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116632"/>
            <a:ext cx="2216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М.Д. «Театрализованные занятия в детском саду: Пособие для работников дошкольного учреждения» - : М.: ТЦ «Сфера», 2001.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Науменко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Г.М. «Народное детское творчество: сборник фольклорных материалов» - М.: ЗАО Изд.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Центрполиграф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2001.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Поляк Л.Я. «Театр сказок: сценарии в стихах для дошкольников по мотивам русских народных сказок» - СПб.:«Детство-пресс», 2008.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Смирнова О.Д. «Метод проектирования в детском саду. Образовательная область «Чтение художественной литературы» - М.: Издательство «Скрипторий 2003», 2011.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12. Ушакова О.С.,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Гавриш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Н.В. «Знакомим дошкольников с литературой: конспекты занятий» - М.: ТЦ Сфера, 2005.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13.Ушакова О.С. «Развитие речи детей 3-5 лет» - ООО «ТЦ Сфера», 2014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08720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Сказка – проводник культуры в сердце ребёнка. Жизнь сказки – это непрерывный творческий процесс. Мысль в сказке очень простая: хочешь себе счастья, учись уму-разуму, а героика - это, хотя и воображаемые, но примеры истинного поведения человека.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Стремясь пробудить в детях лучшие чувства, уберечь их от черствости, эгоизма, равнодушия, народ красочно рисовал в сказках борьбу могущественных сил зла с силами добра. Сказка рассказывает нам о чрезвычайно важном в жизни, она учит нас быть добрыми и справедливыми, противостоять злу, презирать хитрецов и льстецов. Она утверждает народные принципы жизни: честность, смелость, преданность, коллективизм.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Сказка знакомит с языком народа, нравственными устоями, бытом и укладом жизни. Она отражает мечты народа, передает его мысли. Со сказки начинается знакомство ребенка с миром литературы, с миром человеческих взаимоотношений и со всем окружающим миром в целом. Именно из сказки ребенок узнает, что без труда и стойких нравственных принципов невозможно счастье.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88640"/>
            <a:ext cx="4160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Пояснительная записка.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Картинки по запросу подвижная иг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Картинки по запросу подвижная иг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" descr="Картинки по запросу Е.И. Тихеев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Е.И. Тихеевой"/>
          <p:cNvSpPr>
            <a:spLocks noChangeAspect="1" noChangeArrowheads="1"/>
          </p:cNvSpPr>
          <p:nvPr/>
        </p:nvSpPr>
        <p:spPr bwMode="auto">
          <a:xfrm>
            <a:off x="928662" y="78579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188640"/>
            <a:ext cx="4160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Пояснительная записка.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92696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Сказка преподносит детям поэтический и многогранный образ своих героев, оставляя при этом простор воображения. Духовно-нравственные понятия, ярко представленные в образах героев, закрепляются в реальной жизни и взаимоотношениях с близкими людьми, превращаясь в нравственные эталоны, которыми регулируются желания и поступки ребенка.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Русская народная сказка служит не только средством умственного, нравственного и эстетического воспитания, но и оказывает огромное влияние на развитие речи. Сказки раскрывают перед детьми меткость и выразительность языка, как богата родная речь юмором, образными выражениями, сравнениями.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Однако сказка – это не только занимательно, это ещё очень серьёзно. Сказка помогает лучше узнать, понять и полюбить свою страну, оценить её своеобразие и неповторимость.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Сказка – средство эмоционально-волевого развития и духовно-нравственного воспитания дошкольников.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Напрасно думать, что сказка была и есть лишь плодом народного досуга. Она была и есть достоинством и умом народа, его исторической памятью, наполнявшей глубоким содержанием размерную жизнь, текущую по обычаям и обрядам.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35896" y="188640"/>
            <a:ext cx="1917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4744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сожалению, на сегодняшний день, наши дети воспитываются не на сказках, а на современных мультфильмах. Большинство родителей не находят времени сесть с ребенком и почитать книгу. Детские психологи считают это большим упущением взрослых в воспитании своих детей.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Анкетирование родителей и опрос детей нашей группы показали, что дома чтению детских книг уделяется очень мало времени. На самом деле сказка представляет собой одно из самых древних средств нравственного, эстетического воспитания, а так же формируют поведенческие стереотипы будущих членов взрослого общества.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Поэтому мы решили уделить немного больше времени именно русским народным сказкам в развитии и воспитании наших детей.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Картинки по запросу Е.И. Тихеевой природа в до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98072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Дети пятого года жизни, воспитатели, родители.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Срок реализации: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1 месяц.(март)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 проекта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практико-ориентированный, групповой.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Воспитывать у детей любовь к русским народным сказкам, как к произведению искусства.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Картинки по запросу Е.И. Тихеевой природа в до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88640"/>
            <a:ext cx="142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980728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Для детей: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Воспитывать на основе содержания русских народных сказок уважение к традициям народной культуры.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Формировать и закреплять знания детей о культурном богатстве русского народа.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Расширять представление детей о сказках.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Расширять кругозор и обогащать словарный запас детей терминами родственных отношений, развивать связную речь.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Укреплять дружеские отношения в семье.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Прививать любовь и интерес к русским народным сказкам. </a:t>
            </a:r>
          </a:p>
        </p:txBody>
      </p:sp>
    </p:spTree>
    <p:extLst>
      <p:ext uri="{BB962C8B-B14F-4D97-AF65-F5344CB8AC3E}">
        <p14:creationId xmlns:p14="http://schemas.microsoft.com/office/powerpoint/2010/main" val="37768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847</Words>
  <Application>Microsoft Office PowerPoint</Application>
  <PresentationFormat>Экран (4:3)</PresentationFormat>
  <Paragraphs>189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Admin</cp:lastModifiedBy>
  <cp:revision>109</cp:revision>
  <dcterms:created xsi:type="dcterms:W3CDTF">2017-06-19T16:10:24Z</dcterms:created>
  <dcterms:modified xsi:type="dcterms:W3CDTF">2021-12-23T08:59:59Z</dcterms:modified>
</cp:coreProperties>
</file>