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Картинки по запросу рамка природа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Картинки по запросу рамка природа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Картинки по запросу рамка природа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116681" y="-192617"/>
            <a:ext cx="228600" cy="406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Картинки по запросу памятка экология в до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81" y="285720"/>
            <a:ext cx="5885490" cy="8492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2019-10-20T08:27:38Z</dcterms:modified>
</cp:coreProperties>
</file>