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990033"/>
    <a:srgbClr val="003366"/>
    <a:srgbClr val="006600"/>
    <a:srgbClr val="000099"/>
    <a:srgbClr val="66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волонте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00042"/>
            <a:ext cx="5786478" cy="28434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328612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«Маленькие волонтеры или добрые дела дошколят».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485776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Составила: Старостина А.В.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города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Нижневартовска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ДС №61 «Соловушка»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 №11 «Улыбка»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Слово " Волонтер" иностранное, переводится как «доброволец» или «желающий». Это люди, которые добровольно готовы потратить свои силы и время на пользу обществу или конкретному человеку.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6" name="Picture 4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00240"/>
            <a:ext cx="6215074" cy="4143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00042"/>
            <a:ext cx="1976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Новизна:</a:t>
            </a:r>
            <a:endParaRPr lang="ru-RU" sz="3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соответствии с целевыми ориентирами ФГОС ДО, духовно-нравственная культура складывается из установки на положительное отношение к миру, на понимание того, что все люди равны вне зависимости от их социального происхождения, этнической принадлежности, религиозных верований, физических и психических особенностей, на проявление патриотических чувств, на знание традиций своей семьи и своей Родины.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этап: подготовительный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1643050"/>
            <a:ext cx="592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Сроки: сентябрь 2021г. – октябрь 2021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Информация родителей о предстоящей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Довести до участников важность данной темы.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Подобрать методическую литературу.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Подобрать наглядно-дидактический материал, художественную литературу (соответствующие теме проекта).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Чтение В. Маяковского «Что такое хорошо и что такое плохо?»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571744"/>
            <a:ext cx="350046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 детей с раскрасками на тему «Добрые дела» в центре ИЗО деятельности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Фотовыставка «Наши добрые дела»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Чтение С. Михалкова «Песенка друзей»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Памятки для родителей «Учите детей бережливости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428604"/>
            <a:ext cx="50006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Второй этап: основной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Сроки: октябрь 2021г. – май 2021г.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35729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Показ кукольного театра в младшей группе и изготовление вместе с родителями игрушек своими руками.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и установление родителями кормушек для птиц.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Подвижные игры: “Эстафета добрых дел”, “Волшебный стул”.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Ситуативные игры: “Что тут хорошо и что тут плохо”, “Оцени поступок”, “Что бы сделал ты”.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Вечер пословиц и поговорок «О добре и дружбе»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Изготовление настольный игр: «Ласковое слово», «Копилка добрых дел»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643050"/>
            <a:ext cx="285750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5714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Третий этап: итоговый</a:t>
            </a:r>
            <a:endParaRPr lang="ru-RU" sz="28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Сроки: май 2021г.</a:t>
            </a:r>
            <a:endParaRPr lang="ru-RU" sz="280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8573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Выставка поделок и открыток</a:t>
            </a:r>
          </a:p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Оформление материалов проекта.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38468"/>
            <a:ext cx="4500594" cy="3000397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828905" cy="2828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61436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/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Данный проект расширил представления дошкольников о героизме, доброте и её роли в жизни каждого человека, познакомил с художественными произведениями на данную тему, воспитывал гуманные чувства, доброжелательное отношение к</a:t>
            </a:r>
            <a:b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окружающему миру, развил способности помогать и сочувствовать ближайшему окружению, повысил мотивацию детей к ведению здорового образа жизни. Дети активно участвовали во всех этапах проекта, радовались выполненным ими добрым поступкам. Они не только сами с удовольствием принимали участие в играх, но и организовывали их друг для друга, проявляя при этом взаимопонимание, взаимовыручку.</a:t>
            </a:r>
          </a:p>
          <a:p>
            <a:pPr algn="ctr"/>
            <a: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86256"/>
            <a:ext cx="1693054" cy="167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6401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00306"/>
            <a:ext cx="5402766" cy="2997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Внедрить волонтерскую практику в деятельность детского сада, направленную на развитие духовно-нравственной личности дошкольников; формирование у воспитанников высокого патриотического сознания.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071810"/>
            <a:ext cx="3214674" cy="3214674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85765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4572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 у детей позитивных установок на добровольческую деятельность. 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духовно-нравственной личности с активной жизненной позицией, способности к совершенству и гармоничному взаимодействию с другими людьми.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   у воспитанников чувства собственного достоинства как представителя своего народа.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основных направлений ФГОС дошкольного образования, достижения целевых ориентиров дошкольного образования.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навыков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значения семейных ценностей.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3473721" cy="235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Мероприятия, проведенные в рамках проекта: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Что может сделать волонтерский отряд детского сада? Участвовать в различных акциях, устраивать " Дни помощи".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 	Помогать можно во всем: донести сумку, принести воды, помогать младшим товарищам.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еще необходимо научить детей делать подарки и дарить искренне, от всего сердца. Это не просто, особенно для ребенка, привыкшего только получать все самое лучшее. Этому надо учить детей.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Умение делать подарки - это труд, это воспитание сердца. Мы, как и все, дарим подарки к праздникам: ко Дню защитника Отечества, Международному женскому дню, Дню дошкольного работника, ко Дню пожилого человека и т.д., - не только родителям, но и всем сотрудникам детского сада.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Надо учить наших детей быть готовым поступиться чем-то, что есть у тебя. Сначала в малом, например, уступить игрушку, или лучшее место, или хотя бы не толкаться, не рваться вперед.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Добродетели сами не вырастают, их надо взращивать в детском сердце, и это не произойдет в один день, а надо иметь терпение и мудрость, чтобы различать, когда и какое слово сказать, на что обратить внимание и, самое главное, как самим себя вести, чтобы показывать достойный пример детям.</a:t>
            </a:r>
          </a:p>
        </p:txBody>
      </p:sp>
      <p:pic>
        <p:nvPicPr>
          <p:cNvPr id="38914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000240"/>
            <a:ext cx="3535728" cy="2838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Надо объяснять детям, что милосердие – это не слабость, а сила, что волонтеры -это сильные люди, способные прийти на помощь.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7890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857628"/>
            <a:ext cx="3671873" cy="2070377"/>
          </a:xfrm>
          <a:prstGeom prst="rect">
            <a:avLst/>
          </a:prstGeom>
          <a:noFill/>
        </p:spPr>
      </p:pic>
      <p:pic>
        <p:nvPicPr>
          <p:cNvPr id="3789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071546"/>
            <a:ext cx="3222709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71480"/>
            <a:ext cx="24058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Наша задача не дать иссякнуть маленькому источнику тепла, мягкости, терпения и любви.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Очень важно, чтобы гуманные чувства дети распространяли не только на себя, а еще и умели бы сострадать взрослым, своим сверстникам, «братьям нашим меньшим» - животным. Что такое милосердие? Само слово говорит само за себя – иметь доброе, милое сердце. Быть готовым всегда помочь кому-нибудь, не посмеяться над чьей-то бедой, а суметь пожалеть, помочь, простить, просто из чувства сострадания и человеколюбия.</a:t>
            </a:r>
            <a:endParaRPr lang="ru-RU" sz="20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Картинки по запросу волонтеры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2833694" cy="2266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чем же должна проявляться эта способность? В умении относиться к другому как к самому себе, понимать, что другому может быть больно и неприятно, когда его обижают. В готовности прощать нечаянно причиненную боль, извиняться, если виноват. В умении считаться с желаниями и интересами друзей.  В чуткости к настроению другого. Мы все стремимся к тому, чтобы наши дети выросли честными, добрыми, отзывчивыми. И очень хочется, чтобы воспитанное в детстве чутье к добру и злу навсегда осталось в человеке.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785926"/>
            <a:ext cx="273166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00042"/>
            <a:ext cx="1798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2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4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Многие родители боятся воспитывать детей добрыми и милосердными, особенно мальчиков. Им кажется, что, когда дети вырастут, им будет трудно, они не сумеют дать сдачи. Но опыт показывает, что добрым и милосердным легче жить, потому что их все любят. А злоба сжигает сердце. Эстафета добра и зла бесконечна, и в нашем мире на смену злым детям могут прийти злые внуки. Хорошо ли тогда будет?</a:t>
            </a:r>
            <a:endParaRPr lang="ru-RU" sz="24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857232"/>
            <a:ext cx="3071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Наверное, самым главным в данном воспитательном процессе является вдохновение и пример педагогов и родителей нашего детского сада.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429132"/>
            <a:ext cx="2352658" cy="188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FFFF00"/>
      </a:dk1>
      <a:lt1>
        <a:srgbClr val="FFFF00"/>
      </a:lt1>
      <a:dk2>
        <a:srgbClr val="FFFF00"/>
      </a:dk2>
      <a:lt2>
        <a:srgbClr val="FFFF00"/>
      </a:lt2>
      <a:accent1>
        <a:srgbClr val="FFFF00"/>
      </a:accent1>
      <a:accent2>
        <a:srgbClr val="FFFF00"/>
      </a:accent2>
      <a:accent3>
        <a:srgbClr val="FFFF00"/>
      </a:accent3>
      <a:accent4>
        <a:srgbClr val="FFFF00"/>
      </a:accent4>
      <a:accent5>
        <a:srgbClr val="FFFF00"/>
      </a:accent5>
      <a:accent6>
        <a:srgbClr val="FFFF00"/>
      </a:accent6>
      <a:hlink>
        <a:srgbClr val="FFFF00"/>
      </a:hlink>
      <a:folHlink>
        <a:srgbClr val="FFFF0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80</TotalTime>
  <Words>672</Words>
  <Application>Microsoft Office PowerPoint</Application>
  <PresentationFormat>Экран (4:3)</PresentationFormat>
  <Paragraphs>62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12</cp:revision>
  <dcterms:modified xsi:type="dcterms:W3CDTF">2021-12-23T08:50:29Z</dcterms:modified>
</cp:coreProperties>
</file>